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6" r:id="rId10"/>
    <p:sldId id="264" r:id="rId11"/>
    <p:sldId id="268" r:id="rId12"/>
    <p:sldId id="265" r:id="rId13"/>
    <p:sldId id="267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39869-D953-426E-A8B7-D29312AF51DB}" type="datetimeFigureOut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AF7E9-2128-41C0-8017-33B43D38AA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19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AF7E9-2128-41C0-8017-33B43D38AA8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54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溫濕度傳感器是接收外界環境變數最基本的傳感器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AF7E9-2128-41C0-8017-33B43D38AA8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88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https://youtu.be/qU7VIGgAKko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AF7E9-2128-41C0-8017-33B43D38AA8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28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55F2-6481-4992-82EE-7BFF1E960EF1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72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E6187-EAEA-4063-819F-707FFE6D19D9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40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76A3-74E8-4AC2-881B-95CC51A50B17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83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9FBF-4A10-4CD0-AAA4-3F9CA7A172C1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1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0A0D-E4BA-4FC0-A2D5-29D50D427044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36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74E9-E356-4777-8586-6A2FD989F65D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061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6BF7-6F7E-4A64-A8F1-B214A349A4B4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6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D85-3457-471E-BC6F-5671CF0734CE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51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C59B-0B4A-4218-A9B0-522CBF6138AE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37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0687-D643-4623-96DF-74C6A6B63AD9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5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9F9F-F01B-43F9-9DAA-31F0EEFE604E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7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31A7DCE-CF3E-4ED9-ADD2-FF11FACA2D90}" type="datetime1">
              <a:rPr lang="zh-TW" altLang="en-US" smtClean="0"/>
              <a:t>2017/05/25/Thu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4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E702C8B-0D2F-48EF-B5E3-673AC2C26A1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5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408349"/>
            <a:ext cx="7772400" cy="2003138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</a:t>
            </a:r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Python</a:t>
            </a:r>
            <a:r>
              <a:rPr lang="zh-TW" altLang="en-US" sz="4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</a:t>
            </a:r>
            <a:r>
              <a:rPr lang="en-US" altLang="zh-TW" sz="4400" dirty="0" smtClean="0"/>
              <a:t>R</a:t>
            </a:r>
            <a:r>
              <a:rPr lang="en-US" altLang="zh-TW" sz="4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aspberry </a:t>
            </a:r>
            <a:r>
              <a:rPr lang="en-US" altLang="zh-TW" sz="4400" dirty="0" smtClean="0"/>
              <a:t>P</a:t>
            </a:r>
            <a:r>
              <a:rPr lang="en-US" altLang="zh-TW" sz="4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</a:t>
            </a:r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實作簡易物聯網</a:t>
            </a:r>
            <a: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TW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44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進行環境</a:t>
            </a:r>
            <a:r>
              <a:rPr lang="zh-TW" altLang="en-US" sz="4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變數資料收集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4919730"/>
            <a:ext cx="6858000" cy="1239593"/>
          </a:xfrm>
        </p:spPr>
        <p:txBody>
          <a:bodyPr/>
          <a:lstStyle/>
          <a:p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M054020003 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許昕慈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36" y="1159099"/>
            <a:ext cx="688328" cy="8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957243"/>
            <a:ext cx="7886700" cy="943513"/>
          </a:xfrm>
        </p:spPr>
        <p:txBody>
          <a:bodyPr/>
          <a:lstStyle/>
          <a:p>
            <a:pPr algn="ctr"/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20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 Enough!!!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溫先生想監控家裡狀況，來決定要不要開除濕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需求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文字</a:t>
            </a:r>
            <a:r>
              <a:rPr lang="zh-TW" altLang="en-US" dirty="0"/>
              <a:t>檔紀錄每分鐘的時間、濕度和溫度。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每五</a:t>
            </a:r>
            <a:r>
              <a:rPr lang="zh-TW" altLang="en-US" dirty="0"/>
              <a:t>分鐘將文字檔寄到自己的信箱。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當</a:t>
            </a:r>
            <a:r>
              <a:rPr lang="zh-TW" altLang="en-US" dirty="0"/>
              <a:t>濕度</a:t>
            </a:r>
            <a:r>
              <a:rPr lang="en-US" altLang="zh-TW" dirty="0"/>
              <a:t>&gt;=80%</a:t>
            </a:r>
            <a:r>
              <a:rPr lang="zh-TW" altLang="en-US" dirty="0"/>
              <a:t>，使用</a:t>
            </a:r>
            <a:r>
              <a:rPr lang="en-US" altLang="zh-TW" dirty="0" smtClean="0"/>
              <a:t>FB</a:t>
            </a:r>
            <a:r>
              <a:rPr lang="zh-TW" altLang="en-US" dirty="0" smtClean="0"/>
              <a:t> </a:t>
            </a:r>
            <a:r>
              <a:rPr lang="en-US" altLang="zh-TW" dirty="0" smtClean="0"/>
              <a:t>messenger</a:t>
            </a:r>
            <a:r>
              <a:rPr lang="zh-TW" altLang="en-US" dirty="0"/>
              <a:t>即時傳送濕度的值到自己的手機。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37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" y="854030"/>
            <a:ext cx="9141907" cy="5149941"/>
          </a:xfrm>
        </p:spPr>
      </p:pic>
      <p:sp>
        <p:nvSpPr>
          <p:cNvPr id="5" name="文字方塊 4"/>
          <p:cNvSpPr txBox="1"/>
          <p:nvPr/>
        </p:nvSpPr>
        <p:spPr>
          <a:xfrm>
            <a:off x="3002981" y="6003971"/>
            <a:ext cx="313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https://youtu.be/qU7VIGgAKko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624842"/>
            <a:ext cx="7886700" cy="160831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Thank you for your listening~!!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3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8193" y="365126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err="1" smtClean="0"/>
              <a:t>IoT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8193" y="1825625"/>
            <a:ext cx="7886700" cy="4351338"/>
          </a:xfrm>
        </p:spPr>
        <p:txBody>
          <a:bodyPr/>
          <a:lstStyle/>
          <a:p>
            <a:r>
              <a:rPr lang="zh-TW" altLang="en-US" dirty="0"/>
              <a:t>物聯網（英語：</a:t>
            </a:r>
            <a:r>
              <a:rPr lang="en-US" altLang="zh-TW" dirty="0"/>
              <a:t>Internet of Things</a:t>
            </a:r>
            <a:r>
              <a:rPr lang="zh-TW" altLang="en-US" dirty="0"/>
              <a:t>，縮寫</a:t>
            </a:r>
            <a:r>
              <a:rPr lang="en-US" altLang="zh-TW" dirty="0" err="1"/>
              <a:t>IoT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萬物聯網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傳統：</a:t>
            </a:r>
            <a:r>
              <a:rPr lang="en-US" altLang="zh-TW" dirty="0" smtClean="0"/>
              <a:t>H2M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H2H</a:t>
            </a:r>
          </a:p>
          <a:p>
            <a:pPr lvl="1"/>
            <a:r>
              <a:rPr lang="zh-TW" altLang="en-US" dirty="0" smtClean="0"/>
              <a:t>物聯網：</a:t>
            </a:r>
            <a:r>
              <a:rPr lang="en-US" altLang="zh-TW" dirty="0" smtClean="0"/>
              <a:t>M2M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M2H</a:t>
            </a:r>
          </a:p>
          <a:p>
            <a:r>
              <a:rPr lang="zh-TW" altLang="en-US" dirty="0" smtClean="0"/>
              <a:t>從科幻到現實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6" name="Picture 2" descr="http://img.technews.tw/wp-content/uploads/2014/12/Internet-of-Things-wikipedia-624x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489" y="2278956"/>
            <a:ext cx="4646054" cy="45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7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5" y="0"/>
            <a:ext cx="8674150" cy="6858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1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/>
              <a:t>Raspberry </a:t>
            </a:r>
            <a:r>
              <a:rPr lang="en-US" altLang="zh-TW" dirty="0" smtClean="0"/>
              <a:t>Pi?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Raspberry </a:t>
            </a:r>
            <a:r>
              <a:rPr lang="en-US" altLang="zh-TW" dirty="0" smtClean="0"/>
              <a:t>Pi</a:t>
            </a:r>
            <a:r>
              <a:rPr lang="zh-TW" altLang="en-US" dirty="0" smtClean="0"/>
              <a:t>（樹莓派）</a:t>
            </a:r>
            <a:endParaRPr lang="en-US" altLang="zh-TW" dirty="0" smtClean="0"/>
          </a:p>
          <a:p>
            <a:r>
              <a:rPr lang="zh-TW" altLang="en-US" dirty="0" smtClean="0"/>
              <a:t>是</a:t>
            </a:r>
            <a:r>
              <a:rPr lang="zh-TW" altLang="en-US" dirty="0"/>
              <a:t>一款基於</a:t>
            </a:r>
            <a:r>
              <a:rPr lang="en-US" altLang="zh-TW" dirty="0"/>
              <a:t>Linux</a:t>
            </a:r>
            <a:r>
              <a:rPr lang="zh-TW" altLang="en-US" dirty="0"/>
              <a:t>的單板機電腦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由</a:t>
            </a:r>
            <a:r>
              <a:rPr lang="zh-TW" altLang="en-US" dirty="0"/>
              <a:t>英國的樹莓派基金會所開發，目的是以低價硬體及自由軟體促進學校的基本電腦科學教育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sz="2000" dirty="0" smtClean="0"/>
              <a:t>Arduino?</a:t>
            </a:r>
          </a:p>
          <a:p>
            <a:r>
              <a:rPr lang="zh-TW" altLang="en-US" sz="2000" dirty="0" smtClean="0"/>
              <a:t>樹</a:t>
            </a:r>
            <a:r>
              <a:rPr lang="zh-TW" altLang="en-US" sz="2000" dirty="0"/>
              <a:t>莓派是一台電腦。而</a:t>
            </a:r>
            <a:r>
              <a:rPr lang="en-US" altLang="zh-TW" sz="2000" dirty="0"/>
              <a:t>Arduino</a:t>
            </a:r>
            <a:r>
              <a:rPr lang="zh-TW" altLang="en-US" sz="2000" dirty="0"/>
              <a:t>是一個微型控制器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r>
              <a:rPr lang="en-US" altLang="zh-TW" sz="2000" dirty="0"/>
              <a:t>Arduino </a:t>
            </a:r>
            <a:r>
              <a:rPr lang="zh-TW" altLang="en-US" sz="2000" dirty="0"/>
              <a:t>比較適合只做單一的工作</a:t>
            </a:r>
          </a:p>
        </p:txBody>
      </p:sp>
      <p:pic>
        <p:nvPicPr>
          <p:cNvPr id="2050" name="Picture 2" descr="https://blog.albert-studio.com/wp-content/uploads/2016/07/F6RIPAPHQF9H5IO.MEDIU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5080091"/>
            <a:ext cx="1978203" cy="12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8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32" y="1181679"/>
            <a:ext cx="6450964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3166894" y="751790"/>
            <a:ext cx="104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GPIO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68696" y="2273511"/>
            <a:ext cx="185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USB 2.0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73783" y="5210180"/>
            <a:ext cx="104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HDMI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72886" y="5271407"/>
            <a:ext cx="1908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3.5mm out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左中括弧 13"/>
          <p:cNvSpPr/>
          <p:nvPr/>
        </p:nvSpPr>
        <p:spPr>
          <a:xfrm rot="5400000">
            <a:off x="3604777" y="-310405"/>
            <a:ext cx="167422" cy="3338252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左中括弧 14"/>
          <p:cNvSpPr/>
          <p:nvPr/>
        </p:nvSpPr>
        <p:spPr>
          <a:xfrm rot="10800000">
            <a:off x="7443992" y="1386887"/>
            <a:ext cx="224704" cy="2296469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286223" y="3890516"/>
            <a:ext cx="1857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網路孔</a:t>
            </a:r>
            <a:endParaRPr lang="en-US" altLang="zh-TW" sz="2000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裡面有有線網卡和無線網卡</a:t>
            </a:r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手繪多邊形 16"/>
          <p:cNvSpPr/>
          <p:nvPr/>
        </p:nvSpPr>
        <p:spPr>
          <a:xfrm>
            <a:off x="5357615" y="837125"/>
            <a:ext cx="1017431" cy="2060620"/>
          </a:xfrm>
          <a:custGeom>
            <a:avLst/>
            <a:gdLst>
              <a:gd name="connsiteX0" fmla="*/ 0 w 1017431"/>
              <a:gd name="connsiteY0" fmla="*/ 2060620 h 2060620"/>
              <a:gd name="connsiteX1" fmla="*/ 334850 w 1017431"/>
              <a:gd name="connsiteY1" fmla="*/ 901521 h 2060620"/>
              <a:gd name="connsiteX2" fmla="*/ 1017431 w 1017431"/>
              <a:gd name="connsiteY2" fmla="*/ 0 h 2060620"/>
              <a:gd name="connsiteX3" fmla="*/ 1017431 w 1017431"/>
              <a:gd name="connsiteY3" fmla="*/ 0 h 206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7431" h="2060620">
                <a:moveTo>
                  <a:pt x="0" y="2060620"/>
                </a:moveTo>
                <a:cubicBezTo>
                  <a:pt x="82639" y="1652789"/>
                  <a:pt x="165278" y="1244958"/>
                  <a:pt x="334850" y="901521"/>
                </a:cubicBezTo>
                <a:cubicBezTo>
                  <a:pt x="504422" y="558084"/>
                  <a:pt x="1017431" y="0"/>
                  <a:pt x="1017431" y="0"/>
                </a:cubicBezTo>
                <a:lnTo>
                  <a:pt x="1017431" y="0"/>
                </a:ln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26996" y="373177"/>
            <a:ext cx="27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網路孔</a:t>
            </a: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和</a:t>
            </a:r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USB</a:t>
            </a:r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的控制器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手繪多邊形 18"/>
          <p:cNvSpPr/>
          <p:nvPr/>
        </p:nvSpPr>
        <p:spPr>
          <a:xfrm>
            <a:off x="1309117" y="863293"/>
            <a:ext cx="2258334" cy="2188998"/>
          </a:xfrm>
          <a:custGeom>
            <a:avLst/>
            <a:gdLst>
              <a:gd name="connsiteX0" fmla="*/ 2305318 w 2305318"/>
              <a:gd name="connsiteY0" fmla="*/ 1532586 h 1532586"/>
              <a:gd name="connsiteX1" fmla="*/ 1249251 w 2305318"/>
              <a:gd name="connsiteY1" fmla="*/ 1171978 h 1532586"/>
              <a:gd name="connsiteX2" fmla="*/ 0 w 2305318"/>
              <a:gd name="connsiteY2" fmla="*/ 0 h 153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318" h="1532586">
                <a:moveTo>
                  <a:pt x="2305318" y="1532586"/>
                </a:moveTo>
                <a:cubicBezTo>
                  <a:pt x="1969394" y="1479997"/>
                  <a:pt x="1633471" y="1427409"/>
                  <a:pt x="1249251" y="1171978"/>
                </a:cubicBezTo>
                <a:cubicBezTo>
                  <a:pt x="865031" y="916547"/>
                  <a:pt x="432515" y="458273"/>
                  <a:pt x="0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85167" y="422936"/>
            <a:ext cx="15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CPU/GPU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05047" y="2625424"/>
            <a:ext cx="1478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DSI</a:t>
            </a:r>
          </a:p>
          <a:p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多用來連接觸控</a:t>
            </a:r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LCD</a:t>
            </a:r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小螢幕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4520485" y="4471594"/>
            <a:ext cx="38637" cy="1379809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4095482" y="5851403"/>
            <a:ext cx="2828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sz="2000" dirty="0" smtClean="0"/>
              <a:t>CSI-2</a:t>
            </a:r>
          </a:p>
          <a:p>
            <a:r>
              <a:rPr lang="zh-TW" altLang="en-US" sz="2000" dirty="0" smtClean="0"/>
              <a:t>主要</a:t>
            </a:r>
            <a:r>
              <a:rPr lang="zh-TW" altLang="en-US" sz="2000" dirty="0"/>
              <a:t>用來連接攝影機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1646514" y="5143517"/>
            <a:ext cx="1520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Micro USB</a:t>
            </a:r>
          </a:p>
          <a:p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Power in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66486" y="1906928"/>
            <a:ext cx="1221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顯示</a:t>
            </a: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燈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3597" y="6359234"/>
            <a:ext cx="381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*背面還有一個</a:t>
            </a:r>
            <a:r>
              <a:rPr lang="en-US" altLang="zh-TW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micro SD</a:t>
            </a:r>
            <a:r>
              <a:rPr lang="zh-TW" altLang="en-US" sz="20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卡插槽</a:t>
            </a:r>
            <a:endParaRPr lang="zh-TW" alt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653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OK, Let’s Start!!!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altLang="zh-TW" dirty="0"/>
              <a:t>Raspberry + </a:t>
            </a:r>
            <a:r>
              <a:rPr lang="zh-TW" altLang="en-US" dirty="0"/>
              <a:t>麵包板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sensor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12508"/>
            <a:ext cx="6858000" cy="464549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1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DHT11 </a:t>
            </a:r>
            <a:r>
              <a:rPr lang="zh-TW" altLang="en-US" dirty="0"/>
              <a:t>溫溼度感測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濕度</a:t>
            </a:r>
            <a:r>
              <a:rPr lang="zh-TW" altLang="en-US" dirty="0"/>
              <a:t>測量範圍：</a:t>
            </a:r>
            <a:r>
              <a:rPr lang="en-US" altLang="zh-TW" dirty="0"/>
              <a:t>20</a:t>
            </a:r>
            <a:r>
              <a:rPr lang="zh-TW" altLang="en-US" dirty="0"/>
              <a:t>％～</a:t>
            </a:r>
            <a:r>
              <a:rPr lang="en-US" altLang="zh-TW" dirty="0"/>
              <a:t>90%RH</a:t>
            </a:r>
          </a:p>
          <a:p>
            <a:r>
              <a:rPr lang="zh-TW" altLang="en-US" dirty="0"/>
              <a:t>濕度測量誤差：</a:t>
            </a:r>
            <a:r>
              <a:rPr lang="en-US" altLang="zh-TW" dirty="0"/>
              <a:t>±5.0%RH</a:t>
            </a:r>
          </a:p>
          <a:p>
            <a:r>
              <a:rPr lang="zh-TW" altLang="en-US" dirty="0"/>
              <a:t>溫度測量範圍：</a:t>
            </a:r>
            <a:r>
              <a:rPr lang="en-US" altLang="zh-TW" dirty="0"/>
              <a:t>0</a:t>
            </a:r>
            <a:r>
              <a:rPr lang="zh-TW" altLang="en-US" dirty="0"/>
              <a:t>～</a:t>
            </a:r>
            <a:r>
              <a:rPr lang="en-US" altLang="zh-TW" dirty="0"/>
              <a:t>+50℃</a:t>
            </a:r>
          </a:p>
          <a:p>
            <a:r>
              <a:rPr lang="zh-TW" altLang="en-US" dirty="0"/>
              <a:t>溫度測量誤差：</a:t>
            </a:r>
            <a:r>
              <a:rPr lang="en-US" altLang="zh-TW" dirty="0"/>
              <a:t>±2.0℃</a:t>
            </a:r>
          </a:p>
          <a:p>
            <a:r>
              <a:rPr lang="zh-TW" altLang="en-US" dirty="0"/>
              <a:t>回應時間：</a:t>
            </a:r>
            <a:r>
              <a:rPr lang="en-US" altLang="zh-TW" dirty="0"/>
              <a:t>&lt;</a:t>
            </a:r>
            <a:r>
              <a:rPr lang="en-US" altLang="zh-TW" dirty="0" smtClean="0"/>
              <a:t>5s</a:t>
            </a:r>
          </a:p>
          <a:p>
            <a:endParaRPr lang="en-US" altLang="zh-TW" dirty="0"/>
          </a:p>
          <a:p>
            <a:r>
              <a:rPr lang="en-US" altLang="zh-TW" dirty="0"/>
              <a:t>DAT</a:t>
            </a:r>
            <a:r>
              <a:rPr lang="zh-TW" altLang="en-US" dirty="0"/>
              <a:t>：接</a:t>
            </a:r>
            <a:r>
              <a:rPr lang="en-US" altLang="zh-TW" dirty="0"/>
              <a:t>GPIO</a:t>
            </a:r>
            <a:r>
              <a:rPr lang="zh-TW" altLang="en-US" dirty="0"/>
              <a:t>，來傳送訊號</a:t>
            </a:r>
          </a:p>
          <a:p>
            <a:r>
              <a:rPr lang="en-US" altLang="zh-TW" dirty="0"/>
              <a:t>VCC</a:t>
            </a:r>
            <a:r>
              <a:rPr lang="zh-TW" altLang="en-US" dirty="0"/>
              <a:t>：</a:t>
            </a:r>
            <a:r>
              <a:rPr lang="en-US" altLang="zh-TW" dirty="0"/>
              <a:t>3.3V/5V</a:t>
            </a:r>
          </a:p>
          <a:p>
            <a:r>
              <a:rPr lang="en-US" altLang="zh-TW" dirty="0"/>
              <a:t>GND</a:t>
            </a:r>
            <a:r>
              <a:rPr lang="zh-TW" altLang="en-US" dirty="0"/>
              <a:t>：接地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71" y="2082218"/>
            <a:ext cx="2679179" cy="409474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10" y="365126"/>
            <a:ext cx="2114550" cy="6343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12374" y="2006624"/>
            <a:ext cx="2002576" cy="3060654"/>
          </a:xfrm>
          <a:prstGeom prst="rect">
            <a:avLst/>
          </a:prstGeom>
        </p:spPr>
      </p:pic>
      <p:sp>
        <p:nvSpPr>
          <p:cNvPr id="15" name="手繪多邊形 14"/>
          <p:cNvSpPr/>
          <p:nvPr/>
        </p:nvSpPr>
        <p:spPr>
          <a:xfrm>
            <a:off x="3193961" y="1056068"/>
            <a:ext cx="4301543" cy="2279560"/>
          </a:xfrm>
          <a:custGeom>
            <a:avLst/>
            <a:gdLst>
              <a:gd name="connsiteX0" fmla="*/ 0 w 4301543"/>
              <a:gd name="connsiteY0" fmla="*/ 2279560 h 2279560"/>
              <a:gd name="connsiteX1" fmla="*/ 1416676 w 4301543"/>
              <a:gd name="connsiteY1" fmla="*/ 1596980 h 2279560"/>
              <a:gd name="connsiteX2" fmla="*/ 4301543 w 4301543"/>
              <a:gd name="connsiteY2" fmla="*/ 0 h 227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1543" h="2279560">
                <a:moveTo>
                  <a:pt x="0" y="2279560"/>
                </a:moveTo>
                <a:cubicBezTo>
                  <a:pt x="349876" y="2128233"/>
                  <a:pt x="699752" y="1976907"/>
                  <a:pt x="1416676" y="1596980"/>
                </a:cubicBezTo>
                <a:cubicBezTo>
                  <a:pt x="2133600" y="1217053"/>
                  <a:pt x="3217571" y="608526"/>
                  <a:pt x="4301543" y="0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 15"/>
          <p:cNvSpPr/>
          <p:nvPr/>
        </p:nvSpPr>
        <p:spPr>
          <a:xfrm>
            <a:off x="3168203" y="785611"/>
            <a:ext cx="4327301" cy="2768958"/>
          </a:xfrm>
          <a:custGeom>
            <a:avLst/>
            <a:gdLst>
              <a:gd name="connsiteX0" fmla="*/ 0 w 4327301"/>
              <a:gd name="connsiteY0" fmla="*/ 2768958 h 2768958"/>
              <a:gd name="connsiteX1" fmla="*/ 2073498 w 4327301"/>
              <a:gd name="connsiteY1" fmla="*/ 2009104 h 2768958"/>
              <a:gd name="connsiteX2" fmla="*/ 2653048 w 4327301"/>
              <a:gd name="connsiteY2" fmla="*/ 528034 h 2768958"/>
              <a:gd name="connsiteX3" fmla="*/ 4327301 w 4327301"/>
              <a:gd name="connsiteY3" fmla="*/ 0 h 276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301" h="2768958">
                <a:moveTo>
                  <a:pt x="0" y="2768958"/>
                </a:moveTo>
                <a:cubicBezTo>
                  <a:pt x="815661" y="2575774"/>
                  <a:pt x="1631323" y="2382591"/>
                  <a:pt x="2073498" y="2009104"/>
                </a:cubicBezTo>
                <a:cubicBezTo>
                  <a:pt x="2515673" y="1635617"/>
                  <a:pt x="2277414" y="862885"/>
                  <a:pt x="2653048" y="528034"/>
                </a:cubicBezTo>
                <a:cubicBezTo>
                  <a:pt x="3028682" y="193183"/>
                  <a:pt x="3677991" y="96591"/>
                  <a:pt x="4327301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6"/>
          <p:cNvSpPr/>
          <p:nvPr/>
        </p:nvSpPr>
        <p:spPr>
          <a:xfrm>
            <a:off x="3193961" y="1918952"/>
            <a:ext cx="4275785" cy="1841679"/>
          </a:xfrm>
          <a:custGeom>
            <a:avLst/>
            <a:gdLst>
              <a:gd name="connsiteX0" fmla="*/ 0 w 4275785"/>
              <a:gd name="connsiteY0" fmla="*/ 1841679 h 1841679"/>
              <a:gd name="connsiteX1" fmla="*/ 2228045 w 4275785"/>
              <a:gd name="connsiteY1" fmla="*/ 1519707 h 1841679"/>
              <a:gd name="connsiteX2" fmla="*/ 3348507 w 4275785"/>
              <a:gd name="connsiteY2" fmla="*/ 360609 h 1841679"/>
              <a:gd name="connsiteX3" fmla="*/ 4275785 w 4275785"/>
              <a:gd name="connsiteY3" fmla="*/ 0 h 18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5785" h="1841679">
                <a:moveTo>
                  <a:pt x="0" y="1841679"/>
                </a:moveTo>
                <a:cubicBezTo>
                  <a:pt x="834980" y="1804115"/>
                  <a:pt x="1669961" y="1766552"/>
                  <a:pt x="2228045" y="1519707"/>
                </a:cubicBezTo>
                <a:cubicBezTo>
                  <a:pt x="2786129" y="1272862"/>
                  <a:pt x="3007217" y="613893"/>
                  <a:pt x="3348507" y="360609"/>
                </a:cubicBezTo>
                <a:cubicBezTo>
                  <a:pt x="3689797" y="107324"/>
                  <a:pt x="3982791" y="53662"/>
                  <a:pt x="4275785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68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2C8B-0D2F-48EF-B5E3-673AC2C26A13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335</Words>
  <Application>Microsoft Office PowerPoint</Application>
  <PresentationFormat>如螢幕大小 (4:3)</PresentationFormat>
  <Paragraphs>71</Paragraphs>
  <Slides>13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Microsoft JhengHei UI</vt:lpstr>
      <vt:lpstr>新細明體</vt:lpstr>
      <vt:lpstr>Arial</vt:lpstr>
      <vt:lpstr>Calibri</vt:lpstr>
      <vt:lpstr>Office 佈景主題</vt:lpstr>
      <vt:lpstr>利用Python與Raspberry Pi 實作簡易物聯網 進行環境變數資料收集</vt:lpstr>
      <vt:lpstr>What is IoT?</vt:lpstr>
      <vt:lpstr>PowerPoint 簡報</vt:lpstr>
      <vt:lpstr>What is Raspberry Pi?</vt:lpstr>
      <vt:lpstr>PowerPoint 簡報</vt:lpstr>
      <vt:lpstr>OK, Let’s Start!!!</vt:lpstr>
      <vt:lpstr>DHT11 溫溼度感測器</vt:lpstr>
      <vt:lpstr>PowerPoint 簡報</vt:lpstr>
      <vt:lpstr>PowerPoint 簡報</vt:lpstr>
      <vt:lpstr>Demo</vt:lpstr>
      <vt:lpstr>Not Enough!!!</vt:lpstr>
      <vt:lpstr>PowerPoint 簡報</vt:lpstr>
      <vt:lpstr>Thank you for your listening~!!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利用Python與raspberry pi 實作簡易物聯網 進行環境變數資料收集</dc:title>
  <dc:creator>Firerycon</dc:creator>
  <cp:lastModifiedBy>Firerycon Hsu</cp:lastModifiedBy>
  <cp:revision>22</cp:revision>
  <dcterms:created xsi:type="dcterms:W3CDTF">2017-05-02T05:50:00Z</dcterms:created>
  <dcterms:modified xsi:type="dcterms:W3CDTF">2017-05-25T10:16:02Z</dcterms:modified>
</cp:coreProperties>
</file>